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9" r:id="rId4"/>
    <p:sldId id="257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5"/>
    <p:restoredTop sz="94633"/>
  </p:normalViewPr>
  <p:slideViewPr>
    <p:cSldViewPr snapToGrid="0" snapToObjects="1">
      <p:cViewPr>
        <p:scale>
          <a:sx n="91" d="100"/>
          <a:sy n="91" d="100"/>
        </p:scale>
        <p:origin x="69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5C56CB7-2580-7B41-8E1F-8FE5356569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759727E3-A9D2-B341-898E-873D7D961F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6A56E77-01E0-DE42-83F9-C8581387A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8D67C11-9AFC-5D46-A70D-7F60C2A9DE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B8440428-781D-844C-8EB1-71020AF8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8904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87590C5-5C50-1240-83FF-D07593A11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871BA7D-4566-3740-ACAA-FA007EEB3D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910A204-E90A-8E44-A418-F53C9B7A3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CD40A92-25E0-0F46-B454-BAAD75DAD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0BDE451-9879-2F49-A4DC-0F9229057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389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D96A7B78-BB25-5644-977B-06E2DA8CDC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AEF7F08-198B-D742-838A-548E4F9813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A0672C1-5418-C545-B76F-E9783D9C96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3050BAC-FD66-F940-8064-083F3660B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4A28DE6-8146-A74F-AAEA-13AC75EE0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35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228474B-F26E-ED4F-A4B1-8B3E0AAA6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760D7F4-265C-174E-A558-187014450C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397EDE7-2696-AA44-AA65-452059E1D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68E08DD-9546-5B45-9BAD-05D8DE65D4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86BF747-630E-5A48-8A7F-54EE502A9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904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A999345-84D9-274C-8243-4DCC9A8C5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73A1F67-3037-2A4F-B770-E5D954169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EB1B7EE-601D-2045-9F01-467E7FA93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1FCFD6F-2B0C-3F44-AC15-B94070C575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585076F-8FF1-9B44-BDAB-AAFF4FAAA7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852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3983549-5D3F-2E4D-AD65-FDC3E0CB4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16BFA1E-2433-3E47-BDE8-7DB9EF0D5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2A10449-C992-D14B-A77B-C9E197E98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9C5F15D-33F4-1A43-8DE2-9C24EBB66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C011397-0EDB-5D4A-B152-000309317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27E01D29-5C31-0249-9CE8-99E47B78F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606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3F9300B-CC1F-ED40-86DF-24D29F761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B1652E1-7FC9-8640-A043-BA73A1480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619BC67-BDB5-3549-9DF8-299D3312DA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3947665-5892-1846-BC6A-A9D4081446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7771C636-AE98-614A-BDAC-5A48CF282D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9E37873F-36D3-974B-A22A-31B7CE9126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A030DF97-DD9D-1645-9F38-7B5F71F8B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084E94E-8463-6346-8BC8-EB1EDB80D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065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5F9519-E22E-1942-AA65-6A2746EA56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93FAB1AF-2020-494E-B6BB-B2F85BC39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22F35F-0BC0-D741-873C-43DBA33F5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59A79C19-479D-9242-BC5A-D22EA712D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561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CDE3F94-F5EE-B346-92C3-DBF5750DC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40041E1D-42D1-E74E-9B35-F63B43CBF3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1A64458-320C-F040-A34F-C26229A33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11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40450F-D824-274F-885C-4C426AD2F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CBFC1D-18F3-A348-A74E-AD4C94CD1B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E14EC24E-1F73-FB40-9108-772C0A3F2C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ABFE298-C5E3-314D-B3F7-095171F07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A275770-A1A2-A641-9532-9EFA27FFB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D7B61E0-7EC7-3F46-8262-5E1C13129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479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EB7EB0-408C-D543-B09D-A3915ADDA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42306F69-847C-7042-AB8D-19D52AC109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6E17B85-8C0D-6E49-B539-50B26EF91D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B8718CB1-700F-EB45-923A-FA0E32771A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1B6256B-C4FB-BD41-80D1-F11D63C04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896A25B5-6F3B-E24B-89C3-0A5E5EA9D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989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C79B3AC-403A-F643-A99F-33D031922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9260F32-9C2A-4641-A72F-58736A6DA8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fr-FR"/>
              <a:t>Modifier les styles du texte du masque
Deuxième niveau
Troisième niveau
Quatrième niveau
Cinquième niveau</a:t>
            </a:r>
            <a:endParaRPr lang="en-US"/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2046BFE-84C5-FE4E-A807-B9F6760BBD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674C83-1B64-8E43-90A7-5144A93E1174}" type="datetimeFigureOut">
              <a:rPr lang="en-US" smtClean="0"/>
              <a:t>10/12/18</a:t>
            </a:fld>
            <a:endParaRPr lang="en-US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A47A56A-397A-FC46-96D0-A3CAFA29FB3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C2DF02D-B8CA-0041-8538-002C5CE4B5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036287-B3F3-5243-8156-06F2C62835EE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589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25D55D-7978-9E4B-8DC6-BE9C1E8339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Model </a:t>
            </a:r>
            <a:r>
              <a:rPr lang="en-US" dirty="0" err="1"/>
              <a:t>Electrolyser</a:t>
            </a:r>
            <a:endParaRPr lang="en-US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7BE1A24-72BC-564B-8580-74AF204FD7C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CS229 Project – H2xML</a:t>
            </a:r>
          </a:p>
        </p:txBody>
      </p:sp>
    </p:spTree>
    <p:extLst>
      <p:ext uri="{BB962C8B-B14F-4D97-AF65-F5344CB8AC3E}">
        <p14:creationId xmlns:p14="http://schemas.microsoft.com/office/powerpoint/2010/main" val="3710723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80F3D6C-2A19-EA46-B531-971403507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9177"/>
          </a:xfrm>
        </p:spPr>
        <p:txBody>
          <a:bodyPr/>
          <a:lstStyle/>
          <a:p>
            <a:r>
              <a:rPr lang="en-US" dirty="0"/>
              <a:t>Presentation</a:t>
            </a:r>
          </a:p>
        </p:txBody>
      </p:sp>
      <p:pic>
        <p:nvPicPr>
          <p:cNvPr id="1025" name="Picture 1" descr="page5image1424">
            <a:extLst>
              <a:ext uri="{FF2B5EF4-FFF2-40B4-BE49-F238E27FC236}">
                <a16:creationId xmlns:a16="http://schemas.microsoft.com/office/drawing/2014/main" id="{5136F5B8-86F2-0043-B7A1-F8E0389E13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1337" y="422275"/>
            <a:ext cx="3977032" cy="2926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F136C346-047C-CC4B-998B-DE2A92E8FC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678"/>
          <a:stretch/>
        </p:blipFill>
        <p:spPr>
          <a:xfrm>
            <a:off x="6444881" y="4014788"/>
            <a:ext cx="5432794" cy="239349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0EDBA59C-9758-E249-9AB4-7CC562B1A36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425" t="11250" r="16587" b="53958"/>
          <a:stretch/>
        </p:blipFill>
        <p:spPr>
          <a:xfrm>
            <a:off x="838200" y="1814513"/>
            <a:ext cx="5176180" cy="3694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9173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25B8C17-C25A-9A4D-8B6A-7E050E2FF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4186"/>
          </a:xfrm>
        </p:spPr>
        <p:txBody>
          <a:bodyPr>
            <a:normAutofit fontScale="90000"/>
          </a:bodyPr>
          <a:lstStyle/>
          <a:p>
            <a:r>
              <a:rPr lang="en-US" dirty="0"/>
              <a:t>Parameters , inputs and inputs of the model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66E6099-31DF-E14C-AB31-E7330DE033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334125"/>
            <a:ext cx="5295314" cy="48428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Parameters</a:t>
            </a:r>
          </a:p>
          <a:p>
            <a:r>
              <a:rPr lang="en-US" sz="2000" dirty="0" err="1"/>
              <a:t>Electrolyser</a:t>
            </a:r>
            <a:r>
              <a:rPr lang="en-US" sz="2000" dirty="0"/>
              <a:t> nominal power</a:t>
            </a:r>
          </a:p>
          <a:p>
            <a:r>
              <a:rPr lang="en-US" sz="2000" dirty="0"/>
              <a:t>Cell area</a:t>
            </a:r>
          </a:p>
          <a:p>
            <a:r>
              <a:rPr lang="en-US" sz="2000" dirty="0"/>
              <a:t>Technology (PEM, Alkaline, SOFC)</a:t>
            </a:r>
          </a:p>
          <a:p>
            <a:r>
              <a:rPr lang="en-US" sz="2000" dirty="0"/>
              <a:t>Output H2 pressure</a:t>
            </a:r>
          </a:p>
          <a:p>
            <a:pPr marL="0" indent="0">
              <a:buNone/>
            </a:pPr>
            <a:r>
              <a:rPr lang="en-US" dirty="0"/>
              <a:t>Inputs</a:t>
            </a:r>
          </a:p>
          <a:p>
            <a:r>
              <a:rPr lang="en-US" sz="2000" dirty="0"/>
              <a:t>H2 rate of production [kg/s]</a:t>
            </a:r>
          </a:p>
          <a:p>
            <a:r>
              <a:rPr lang="en-US" sz="2000" dirty="0"/>
              <a:t>Temperature</a:t>
            </a:r>
          </a:p>
          <a:p>
            <a:pPr marL="0" indent="0">
              <a:buNone/>
            </a:pPr>
            <a:r>
              <a:rPr lang="en-US" dirty="0"/>
              <a:t>Outputs</a:t>
            </a:r>
          </a:p>
          <a:p>
            <a:r>
              <a:rPr lang="en-US" sz="2000" dirty="0"/>
              <a:t>Input power</a:t>
            </a:r>
          </a:p>
          <a:p>
            <a:r>
              <a:rPr lang="en-US" sz="2000" dirty="0"/>
              <a:t>Degradation (?)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00175C3-3F50-644B-9499-AB60CE4426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391" t="50677" r="14682" b="10705"/>
          <a:stretch/>
        </p:blipFill>
        <p:spPr>
          <a:xfrm>
            <a:off x="5533292" y="1207515"/>
            <a:ext cx="5951806" cy="4788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289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02DBE1-2DE6-2A4A-929F-9BD4E3CF0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774127"/>
          </a:xfrm>
        </p:spPr>
        <p:txBody>
          <a:bodyPr/>
          <a:lstStyle/>
          <a:p>
            <a:r>
              <a:rPr lang="en-US" dirty="0"/>
              <a:t>Modelling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0874302-A4C4-B943-A32C-F588DFCBDE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28468"/>
            <a:ext cx="10515600" cy="5248495"/>
          </a:xfrm>
        </p:spPr>
        <p:txBody>
          <a:bodyPr>
            <a:normAutofit/>
          </a:bodyPr>
          <a:lstStyle/>
          <a:p>
            <a:r>
              <a:rPr lang="en-US" sz="2400" dirty="0"/>
              <a:t>I-V curve fitting: Current through cell -&gt; Cell voltage</a:t>
            </a:r>
          </a:p>
          <a:p>
            <a:r>
              <a:rPr lang="en-US" sz="2400" dirty="0"/>
              <a:t>Thermoneutral voltage: Cell voltage -&gt; thermal power required</a:t>
            </a:r>
          </a:p>
          <a:p>
            <a:pPr marL="0" indent="0" algn="ctr">
              <a:buNone/>
            </a:pPr>
            <a:r>
              <a:rPr lang="fr-FR" dirty="0" err="1"/>
              <a:t>ΔH</a:t>
            </a:r>
            <a:r>
              <a:rPr lang="fr-FR" baseline="-25000" dirty="0" err="1"/>
              <a:t>t,P</a:t>
            </a:r>
            <a:r>
              <a:rPr lang="fr-FR" dirty="0"/>
              <a:t> = </a:t>
            </a:r>
            <a:r>
              <a:rPr lang="fr-FR" dirty="0" err="1"/>
              <a:t>nFV</a:t>
            </a:r>
            <a:r>
              <a:rPr lang="fr-FR" baseline="30000" dirty="0" err="1"/>
              <a:t>tn</a:t>
            </a:r>
            <a:r>
              <a:rPr lang="fr-FR" baseline="-25000" dirty="0" err="1"/>
              <a:t>t,P</a:t>
            </a:r>
            <a:r>
              <a:rPr lang="fr-FR" baseline="-25000" dirty="0"/>
              <a:t> </a:t>
            </a:r>
            <a:endParaRPr lang="en-US" sz="2400" dirty="0"/>
          </a:p>
          <a:p>
            <a:r>
              <a:rPr lang="en-US" sz="2400" dirty="0"/>
              <a:t>Stack &amp; Faradaic efficiency: thermal power -&gt; Electric power</a:t>
            </a:r>
          </a:p>
        </p:txBody>
      </p:sp>
      <p:pic>
        <p:nvPicPr>
          <p:cNvPr id="4" name="image21.png">
            <a:extLst>
              <a:ext uri="{FF2B5EF4-FFF2-40B4-BE49-F238E27FC236}">
                <a16:creationId xmlns:a16="http://schemas.microsoft.com/office/drawing/2014/main" id="{EC9F2545-306C-D347-B141-6F4840B656BD}"/>
              </a:ext>
            </a:extLst>
          </p:cNvPr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7160455" y="3552715"/>
            <a:ext cx="3777761" cy="2703563"/>
          </a:xfrm>
          <a:prstGeom prst="rect">
            <a:avLst/>
          </a:prstGeom>
          <a:ln/>
        </p:spPr>
      </p:pic>
      <p:pic>
        <p:nvPicPr>
          <p:cNvPr id="5" name="image17.png">
            <a:extLst>
              <a:ext uri="{FF2B5EF4-FFF2-40B4-BE49-F238E27FC236}">
                <a16:creationId xmlns:a16="http://schemas.microsoft.com/office/drawing/2014/main" id="{FCAC1ADC-CD96-6246-A88C-4AF0E5F84B8C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861039" y="3396725"/>
            <a:ext cx="4276578" cy="2780238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20800554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C91AD31-18C3-8B41-935C-C5C8AB323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54206"/>
          </a:xfrm>
        </p:spPr>
        <p:txBody>
          <a:bodyPr>
            <a:normAutofit fontScale="90000"/>
          </a:bodyPr>
          <a:lstStyle/>
          <a:p>
            <a:r>
              <a:rPr lang="en-US" dirty="0"/>
              <a:t>References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6D631D1-1A0B-4A42-9E97-BE706163F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99213"/>
            <a:ext cx="10515600" cy="4977750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90959604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</TotalTime>
  <Words>86</Words>
  <Application>Microsoft Macintosh PowerPoint</Application>
  <PresentationFormat>Grand écran</PresentationFormat>
  <Paragraphs>21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Thème Office</vt:lpstr>
      <vt:lpstr>Model Electrolyser</vt:lpstr>
      <vt:lpstr>Presentation</vt:lpstr>
      <vt:lpstr>Parameters , inputs and inputs of the model</vt:lpstr>
      <vt:lpstr>Modelling</vt:lpstr>
      <vt:lpstr>References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Pressure vessel</dc:title>
  <dc:creator>Calvin Jean MC SWEENY--POURTALET</dc:creator>
  <cp:lastModifiedBy>Calvin Jean MC SWEENY--POURTALET</cp:lastModifiedBy>
  <cp:revision>16</cp:revision>
  <dcterms:created xsi:type="dcterms:W3CDTF">2018-10-13T03:43:42Z</dcterms:created>
  <dcterms:modified xsi:type="dcterms:W3CDTF">2018-10-13T16:34:00Z</dcterms:modified>
</cp:coreProperties>
</file>

<file path=docProps/thumbnail.jpeg>
</file>